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31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2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98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9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8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5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660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0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5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192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326CC-EB9A-4624-BB77-31289E4FAFDC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CB824-DA47-4B68-BB70-2EBF566679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49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005" y="4414355"/>
            <a:ext cx="3800475" cy="1114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54582" y="3873886"/>
            <a:ext cx="3544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알림창이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뜨면 로그인 성공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" y="1517592"/>
            <a:ext cx="7457680" cy="430383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518767" y="4552054"/>
            <a:ext cx="1509486" cy="6386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왼쪽 화살표 7"/>
          <p:cNvSpPr/>
          <p:nvPr/>
        </p:nvSpPr>
        <p:spPr>
          <a:xfrm rot="10800000">
            <a:off x="7232363" y="4711710"/>
            <a:ext cx="653143" cy="31931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63771" y="3166000"/>
            <a:ext cx="3980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카카오톡으로 시작하기 눌러서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카카오 로그인하기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620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31" y="413930"/>
            <a:ext cx="10497128" cy="59973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38822" y="4826977"/>
            <a:ext cx="5080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보낸 선물함에서 내가 전달한 선물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전달 전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선물 확인 가능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0183336" y="2065848"/>
            <a:ext cx="499318" cy="3882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81672" y="1111646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삭제버튼을 누르면 삭제 가능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184294" y="1712774"/>
            <a:ext cx="499318" cy="3882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48175" y="769011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재작성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버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튼을 누르면 수정 가능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885463" y="1712774"/>
            <a:ext cx="499318" cy="3882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38881" y="1413515"/>
            <a:ext cx="4903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카카오톡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버튼을 누르면 다시 전달 가능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944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" y="677007"/>
            <a:ext cx="6017732" cy="24703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759" y="677007"/>
            <a:ext cx="5106898" cy="559191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065934" y="1930455"/>
            <a:ext cx="1116259" cy="2828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3867" y="2592981"/>
            <a:ext cx="5186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선물 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미리보기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버튼으로 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내가만든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선물 확인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왼쪽 화살표 14"/>
          <p:cNvSpPr/>
          <p:nvPr/>
        </p:nvSpPr>
        <p:spPr>
          <a:xfrm rot="10800000">
            <a:off x="6059032" y="1752547"/>
            <a:ext cx="653143" cy="31931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화살표 15"/>
          <p:cNvSpPr/>
          <p:nvPr/>
        </p:nvSpPr>
        <p:spPr>
          <a:xfrm>
            <a:off x="5549078" y="4903719"/>
            <a:ext cx="653143" cy="31931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538" y="3397151"/>
            <a:ext cx="3010002" cy="334365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8424673" y="2592981"/>
            <a:ext cx="1717070" cy="16083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437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02" y="3130473"/>
            <a:ext cx="5586054" cy="3621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831" y="431266"/>
            <a:ext cx="4061316" cy="59185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23" y="-4374"/>
            <a:ext cx="6008812" cy="262885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24602" y="1912870"/>
            <a:ext cx="1409706" cy="4962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왼쪽 화살표 17"/>
          <p:cNvSpPr/>
          <p:nvPr/>
        </p:nvSpPr>
        <p:spPr>
          <a:xfrm rot="16200000">
            <a:off x="3113581" y="2717820"/>
            <a:ext cx="408095" cy="31931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13223" y="3187406"/>
            <a:ext cx="6340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전달하기 버튼 눌러서 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카카오톡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전달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또는 링크 복사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왼쪽 화살표 20"/>
          <p:cNvSpPr/>
          <p:nvPr/>
        </p:nvSpPr>
        <p:spPr>
          <a:xfrm rot="10800000">
            <a:off x="6653420" y="4319900"/>
            <a:ext cx="653143" cy="31931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503615" y="5669768"/>
            <a:ext cx="3390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카카오톡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공유하기로 전달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07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50791"/>
            <a:ext cx="3352800" cy="455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824" y="2350703"/>
            <a:ext cx="3818750" cy="215312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207284" y="4803146"/>
            <a:ext cx="1482136" cy="4986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왼쪽 화살표 13"/>
          <p:cNvSpPr/>
          <p:nvPr/>
        </p:nvSpPr>
        <p:spPr>
          <a:xfrm rot="8449482">
            <a:off x="2820236" y="4562733"/>
            <a:ext cx="653143" cy="31931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82700" y="5829329"/>
            <a:ext cx="4903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카카오톡에서 도착한 선물 보기 클릭 후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669132" y="3539984"/>
            <a:ext cx="1482136" cy="4986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89353" y="4071159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입력 후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왼쪽 화살표 23"/>
          <p:cNvSpPr/>
          <p:nvPr/>
        </p:nvSpPr>
        <p:spPr>
          <a:xfrm rot="10800000">
            <a:off x="7538289" y="3267608"/>
            <a:ext cx="653143" cy="31931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66159" y="1802078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일자에 맞춰서 선물 확인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030" y="0"/>
            <a:ext cx="3441272" cy="34774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030" y="3586923"/>
            <a:ext cx="3441272" cy="3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00" y="0"/>
            <a:ext cx="12204400" cy="23099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644" y="2577978"/>
            <a:ext cx="4956312" cy="428002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325836" y="76769"/>
            <a:ext cx="1509486" cy="6386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4556" y="2090036"/>
            <a:ext cx="3959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사용법을 통해 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notion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가이드 확인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4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73" y="571674"/>
            <a:ext cx="9803512" cy="56029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81577" y="2898760"/>
            <a:ext cx="4390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선물하러 가기 또는 선물 작성하기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버튼을 눌러서 선물 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작성창으로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이동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045335" y="4657082"/>
            <a:ext cx="1509486" cy="6386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097758" y="725282"/>
            <a:ext cx="1185566" cy="4405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4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26" y="1081265"/>
            <a:ext cx="9060824" cy="44958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557282" y="4629066"/>
            <a:ext cx="1185566" cy="4405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9218" y="4031439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선물 작성일 선택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03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7" y="1239715"/>
            <a:ext cx="5672098" cy="4202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814" y="1459522"/>
            <a:ext cx="5958652" cy="376311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2448623" y="2554081"/>
            <a:ext cx="1185566" cy="4405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왼쪽 화살표 9"/>
          <p:cNvSpPr/>
          <p:nvPr/>
        </p:nvSpPr>
        <p:spPr>
          <a:xfrm rot="10800000">
            <a:off x="5716781" y="2614696"/>
            <a:ext cx="653143" cy="31931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32737" y="1906810"/>
            <a:ext cx="2698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포장지 선택 눌러서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포장지 꾸미기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731" y="327125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포장지 꾸미기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32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60" y="4680022"/>
            <a:ext cx="4285704" cy="18374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60" y="105425"/>
            <a:ext cx="4213188" cy="18993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61" y="2372640"/>
            <a:ext cx="4201186" cy="1992228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754226" y="254977"/>
            <a:ext cx="962596" cy="2645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2540974" y="2561940"/>
            <a:ext cx="1186963" cy="3571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134455" y="4732775"/>
            <a:ext cx="962596" cy="2645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18336" y="834941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이미지로 찾아서 설정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7937" y="3327108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 이미지 찾아서 업로드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67008" y="5194224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검색해서 설정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240" y="2363127"/>
            <a:ext cx="5334994" cy="211271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940559" y="2605068"/>
            <a:ext cx="1186963" cy="3571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621792" y="1842047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선택 후 저장버튼을 눌러 저장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686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9" y="96271"/>
            <a:ext cx="2781300" cy="2400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359" y="96271"/>
            <a:ext cx="5783104" cy="2400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19" y="2664069"/>
            <a:ext cx="3098940" cy="40662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285" y="3073201"/>
            <a:ext cx="7980646" cy="3248024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1002687" y="904148"/>
            <a:ext cx="1186963" cy="3571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68501" y="876311"/>
            <a:ext cx="287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선물 꾸미기 버튼으로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선물 작성 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71482" y="859683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빠른 작성으로 선물 배경 꾸미기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56857" y="140677"/>
            <a:ext cx="1013318" cy="3253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1301082" y="2815292"/>
            <a:ext cx="1013318" cy="3253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60889" y="3517181"/>
            <a:ext cx="3544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 선택으로 배경색 설정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41371" y="3717236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스티커로 스티커 등록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249935" y="3029241"/>
            <a:ext cx="1013318" cy="3253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2676" y="164157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선물 꾸미기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3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85" y="738554"/>
            <a:ext cx="7140230" cy="546881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879595" y="4254018"/>
            <a:ext cx="1116259" cy="2828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620467"/>
            <a:ext cx="4493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업로드버튼으로 이미지 등록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951894" y="4280395"/>
            <a:ext cx="949569" cy="2388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89892" y="4579011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입력하기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33855" y="5537555"/>
            <a:ext cx="1975337" cy="8104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77698" y="5742745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굵기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 설정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85" y="1520473"/>
            <a:ext cx="3327124" cy="4185138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0721401" y="4620741"/>
            <a:ext cx="432444" cy="3583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144605" y="4119138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효과 주기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694242" y="1335106"/>
            <a:ext cx="1116259" cy="2828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04886" y="781716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 작성했으면 저장버튼을 눌러 저장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193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0" y="2540977"/>
            <a:ext cx="5943530" cy="15650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253" y="325317"/>
            <a:ext cx="3391818" cy="6383212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4853175" y="3015762"/>
            <a:ext cx="1013318" cy="3253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54266" y="2540977"/>
            <a:ext cx="321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기념일 설정 버튼 누르기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91954" y="1480038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기념일 설정 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2044" y="2642028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힌트 설정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62044" y="4106007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입력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62044" y="5269523"/>
            <a:ext cx="2993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재입력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48319" y="6169269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en-US" altLang="ko-KR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작성완료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버튼 누르기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650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221</Words>
  <Application>Microsoft Office PowerPoint</Application>
  <PresentationFormat>와이드스크린</PresentationFormat>
  <Paragraphs>43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14</cp:revision>
  <dcterms:created xsi:type="dcterms:W3CDTF">2022-05-17T06:30:45Z</dcterms:created>
  <dcterms:modified xsi:type="dcterms:W3CDTF">2022-05-19T01:16:16Z</dcterms:modified>
</cp:coreProperties>
</file>